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D119F-89F9-4661-B204-4BF96632CEFE}" type="datetimeFigureOut">
              <a:rPr lang="en-US" smtClean="0"/>
              <a:t>1/30/2014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75C7E-A78B-4FC4-BF5D-0A011BB5D2CF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D119F-89F9-4661-B204-4BF96632CEFE}" type="datetimeFigureOut">
              <a:rPr lang="en-US" smtClean="0"/>
              <a:t>1/30/2014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75C7E-A78B-4FC4-BF5D-0A011BB5D2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D119F-89F9-4661-B204-4BF96632CEFE}" type="datetimeFigureOut">
              <a:rPr lang="en-US" smtClean="0"/>
              <a:t>1/30/2014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75C7E-A78B-4FC4-BF5D-0A011BB5D2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D119F-89F9-4661-B204-4BF96632CEFE}" type="datetimeFigureOut">
              <a:rPr lang="en-US" smtClean="0"/>
              <a:t>1/30/2014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75C7E-A78B-4FC4-BF5D-0A011BB5D2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D119F-89F9-4661-B204-4BF96632CEFE}" type="datetimeFigureOut">
              <a:rPr lang="en-US" smtClean="0"/>
              <a:t>1/30/2014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4875C7E-A78B-4FC4-BF5D-0A011BB5D2CF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D119F-89F9-4661-B204-4BF96632CEFE}" type="datetimeFigureOut">
              <a:rPr lang="en-US" smtClean="0"/>
              <a:t>1/30/2014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75C7E-A78B-4FC4-BF5D-0A011BB5D2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D119F-89F9-4661-B204-4BF96632CEFE}" type="datetimeFigureOut">
              <a:rPr lang="en-US" smtClean="0"/>
              <a:t>1/30/2014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75C7E-A78B-4FC4-BF5D-0A011BB5D2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D119F-89F9-4661-B204-4BF96632CEFE}" type="datetimeFigureOut">
              <a:rPr lang="en-US" smtClean="0"/>
              <a:t>1/30/2014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75C7E-A78B-4FC4-BF5D-0A011BB5D2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D119F-89F9-4661-B204-4BF96632CEFE}" type="datetimeFigureOut">
              <a:rPr lang="en-US" smtClean="0"/>
              <a:t>1/30/2014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75C7E-A78B-4FC4-BF5D-0A011BB5D2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D119F-89F9-4661-B204-4BF96632CEFE}" type="datetimeFigureOut">
              <a:rPr lang="en-US" smtClean="0"/>
              <a:t>1/30/2014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75C7E-A78B-4FC4-BF5D-0A011BB5D2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D119F-89F9-4661-B204-4BF96632CEFE}" type="datetimeFigureOut">
              <a:rPr lang="en-US" smtClean="0"/>
              <a:t>1/30/2014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75C7E-A78B-4FC4-BF5D-0A011BB5D2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B6D119F-89F9-4661-B204-4BF96632CEFE}" type="datetimeFigureOut">
              <a:rPr lang="en-US" smtClean="0"/>
              <a:t>1/30/2014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4875C7E-A78B-4FC4-BF5D-0A011BB5D2CF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noricavremaroiu.wikispaces.com/Impresiile+dvs" TargetMode="External"/><Relationship Id="rId2" Type="http://schemas.openxmlformats.org/officeDocument/2006/relationships/hyperlink" Target="http://noricavremaroiu.wikispaces.com/wiki/members?responseToken=089a5c1f376bbd1936871bc93d4877775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wikispaces.com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noricavremaroiu.wikispaces.com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noricavremaroiu.wikispaces.com/wiki/members?responseToken=09d3dd4554c646c15c9c36f524448bdb7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noricavremaroiu.wikispaces.com/space/content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MODUL 3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o-RO" dirty="0" smtClean="0"/>
              <a:t>Aplicaţia WIKI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7172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Sarcină de lucru</a:t>
            </a:r>
            <a:r>
              <a:rPr lang="en-US" dirty="0" smtClean="0"/>
              <a:t> 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328592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AutoNum type="arabicPeriod"/>
            </a:pPr>
            <a:r>
              <a:rPr lang="ro-RO" dirty="0" smtClean="0"/>
              <a:t>Cu ajutorul invitaţiei primite pe e-mail, adăugaţi-vă paginii </a:t>
            </a:r>
            <a:r>
              <a:rPr lang="en-US" dirty="0" smtClean="0"/>
              <a:t>wiki</a:t>
            </a:r>
            <a:endParaRPr lang="ro-RO" dirty="0" smtClean="0"/>
          </a:p>
          <a:p>
            <a:pPr marL="0" indent="0">
              <a:buNone/>
            </a:pPr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noricavremaroiu.wikispaces.com/wiki/members?responseToken=089a5c1f376bbd1936871bc93d4877775</a:t>
            </a:r>
            <a:endParaRPr lang="ro-RO" dirty="0" smtClean="0"/>
          </a:p>
          <a:p>
            <a:pPr marL="0" indent="0">
              <a:buNone/>
            </a:pPr>
            <a:r>
              <a:rPr lang="ro-RO" dirty="0" smtClean="0"/>
              <a:t>2. Realizaţi un document word în care să vă exprimaţi primele păreri legate de utilizarea acestui tip de site.</a:t>
            </a:r>
          </a:p>
          <a:p>
            <a:pPr marL="0" indent="0">
              <a:buNone/>
            </a:pPr>
            <a:r>
              <a:rPr lang="ro-RO" dirty="0" smtClean="0"/>
              <a:t>3. Încărcaţi documentul salvat cu numele dvs. pe </a:t>
            </a:r>
          </a:p>
          <a:p>
            <a:pPr marL="0" indent="0">
              <a:buNone/>
            </a:pPr>
            <a:r>
              <a:rPr lang="ro-RO" dirty="0">
                <a:hlinkClick r:id="rId3"/>
              </a:rPr>
              <a:t>http://noricavremaroiu.wikispaces.com/Impresiile+dvs</a:t>
            </a:r>
            <a:r>
              <a:rPr lang="ro-RO" dirty="0" smtClean="0"/>
              <a:t>.</a:t>
            </a:r>
          </a:p>
          <a:p>
            <a:pPr marL="0" indent="0">
              <a:buNone/>
            </a:pPr>
            <a:r>
              <a:rPr lang="ro-RO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7310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o-RO" sz="5400" dirty="0" smtClean="0"/>
              <a:t>CREAREA PROPRIULUI SITE WIKI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2748110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o-RO" dirty="0" smtClean="0"/>
              <a:t>Crearea contului dvs. de wiki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o-RO" dirty="0" smtClean="0"/>
              <a:t>Accesaţi </a:t>
            </a:r>
            <a:r>
              <a:rPr lang="ro-RO" dirty="0">
                <a:hlinkClick r:id="rId2"/>
              </a:rPr>
              <a:t>http://www.wikispaces.com</a:t>
            </a:r>
            <a:r>
              <a:rPr lang="ro-RO" dirty="0" smtClean="0">
                <a:hlinkClick r:id="rId2"/>
              </a:rPr>
              <a:t>/</a:t>
            </a:r>
            <a:r>
              <a:rPr lang="ro-RO" dirty="0" smtClean="0"/>
              <a:t> </a:t>
            </a:r>
          </a:p>
          <a:p>
            <a:pPr marL="0" indent="0">
              <a:buNone/>
            </a:pPr>
            <a:endParaRPr lang="ro-RO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44824"/>
            <a:ext cx="8712968" cy="4824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54448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pPr marL="0" indent="0">
              <a:buNone/>
            </a:pPr>
            <a:r>
              <a:rPr lang="ro-RO" dirty="0" smtClean="0"/>
              <a:t>2. Alegeţi </a:t>
            </a:r>
            <a:r>
              <a:rPr lang="ro-RO" dirty="0" smtClean="0">
                <a:solidFill>
                  <a:schemeClr val="accent1">
                    <a:lumMod val="75000"/>
                  </a:schemeClr>
                </a:solidFill>
              </a:rPr>
              <a:t>I’m a teacher</a:t>
            </a:r>
            <a:r>
              <a:rPr lang="ro-RO" dirty="0" smtClean="0"/>
              <a:t>.</a:t>
            </a:r>
          </a:p>
          <a:p>
            <a:pPr marL="0" indent="0">
              <a:buNone/>
            </a:pPr>
            <a:r>
              <a:rPr lang="en-US" dirty="0"/>
              <a:t>3</a:t>
            </a:r>
            <a:r>
              <a:rPr lang="ro-RO" dirty="0" smtClean="0"/>
              <a:t>.</a:t>
            </a:r>
            <a:r>
              <a:rPr lang="en-US" dirty="0" smtClean="0"/>
              <a:t> </a:t>
            </a:r>
            <a:r>
              <a:rPr lang="ro-RO" dirty="0" smtClean="0"/>
              <a:t>Completaţi câmpurile necesare înscrierii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484784"/>
            <a:ext cx="8568953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59172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47664" y="1124744"/>
            <a:ext cx="6696744" cy="5001419"/>
          </a:xfrm>
        </p:spPr>
        <p:txBody>
          <a:bodyPr/>
          <a:lstStyle/>
          <a:p>
            <a:r>
              <a:rPr lang="ro-RO" dirty="0" smtClean="0"/>
              <a:t>Username</a:t>
            </a:r>
          </a:p>
          <a:p>
            <a:r>
              <a:rPr lang="ro-RO" dirty="0" smtClean="0"/>
              <a:t>Parola dvs</a:t>
            </a:r>
          </a:p>
          <a:p>
            <a:r>
              <a:rPr lang="ro-RO" dirty="0" smtClean="0"/>
              <a:t>Adresa de email</a:t>
            </a:r>
          </a:p>
          <a:p>
            <a:pPr marL="0" indent="0">
              <a:buNone/>
            </a:pPr>
            <a:r>
              <a:rPr lang="ro-RO" dirty="0"/>
              <a:t> </a:t>
            </a:r>
            <a:r>
              <a:rPr lang="ro-RO" dirty="0" smtClean="0"/>
              <a:t>             JOIN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07434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/>
          <a:lstStyle/>
          <a:p>
            <a:r>
              <a:rPr lang="ro-RO" dirty="0" smtClean="0"/>
              <a:t>Completaţi câmpurile libere în vederea înregistrării contului dvs. Wiki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68760"/>
            <a:ext cx="8784976" cy="5589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75757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Personalizarea propriului site WIKI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68760"/>
            <a:ext cx="8637873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31565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Sarcină de lucru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o-RO" dirty="0" smtClean="0"/>
          </a:p>
          <a:p>
            <a:endParaRPr lang="ro-RO" dirty="0" smtClean="0"/>
          </a:p>
          <a:p>
            <a:r>
              <a:rPr lang="ro-RO" dirty="0" smtClean="0"/>
              <a:t>Prezentaţi pe site-ul creat de dvs. Un proiect didactic din specialitatea predată şi un test de evaluare.</a:t>
            </a:r>
          </a:p>
          <a:p>
            <a:r>
              <a:rPr lang="ro-RO" dirty="0" smtClean="0"/>
              <a:t>Raspundeţi itemilor din chestionarul propus de formatori.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19383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o-RO" dirty="0" smtClean="0"/>
              <a:t>Vă mulţumim!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70939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Prezentare generală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Este o resursă de lucru bazată pe internet, ce facilitează comunicarea elev-profesor, elev-elev, profesor-profesor, profesor-părinte;</a:t>
            </a:r>
          </a:p>
          <a:p>
            <a:r>
              <a:rPr lang="ro-RO" dirty="0" smtClean="0"/>
              <a:t>Permite afişarea de imagini, hiperlink-uri;</a:t>
            </a:r>
          </a:p>
          <a:p>
            <a:r>
              <a:rPr lang="ro-RO" dirty="0" smtClean="0"/>
              <a:t>Permite încărcarea, din partea colaboratorilor, de prezentări, documente, reflecţii etc;</a:t>
            </a:r>
          </a:p>
          <a:p>
            <a:r>
              <a:rPr lang="ro-RO" dirty="0" smtClean="0"/>
              <a:t>Oferă colaborare în afara sălii de clasă.</a:t>
            </a:r>
          </a:p>
          <a:p>
            <a:pPr marL="0" indent="0">
              <a:buNone/>
            </a:pPr>
            <a:endParaRPr lang="ro-RO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8433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Aplicaţia WIKI permite: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vi-VN" dirty="0" smtClean="0">
                <a:effectLst/>
              </a:rPr>
              <a:t>• realizarea de portofolii ale elevilor</a:t>
            </a:r>
            <a:r>
              <a:rPr lang="ro-RO" dirty="0"/>
              <a:t>;</a:t>
            </a:r>
            <a:r>
              <a:rPr lang="vi-VN" dirty="0" smtClean="0"/>
              <a:t/>
            </a:r>
            <a:br>
              <a:rPr lang="vi-VN" dirty="0" smtClean="0"/>
            </a:br>
            <a:r>
              <a:rPr lang="vi-VN" dirty="0" smtClean="0">
                <a:effectLst/>
              </a:rPr>
              <a:t>• furnizarea unui grafic pentru cercetare</a:t>
            </a:r>
            <a:r>
              <a:rPr lang="ro-RO" dirty="0" smtClean="0">
                <a:effectLst/>
              </a:rPr>
              <a:t>;</a:t>
            </a:r>
            <a:r>
              <a:rPr lang="vi-VN" dirty="0" smtClean="0"/>
              <a:t/>
            </a:r>
            <a:br>
              <a:rPr lang="vi-VN" dirty="0" smtClean="0"/>
            </a:br>
            <a:r>
              <a:rPr lang="vi-VN" dirty="0" smtClean="0">
                <a:effectLst/>
              </a:rPr>
              <a:t>• furnizarea unui spaţiu pentru înţelegerea în colaborare a lucrărilor scrise, a experimentelor, a muzicii</a:t>
            </a:r>
            <a:r>
              <a:rPr lang="ro-RO" dirty="0" smtClean="0">
                <a:effectLst/>
              </a:rPr>
              <a:t>,</a:t>
            </a:r>
            <a:r>
              <a:rPr lang="vi-VN" dirty="0" smtClean="0">
                <a:effectLst/>
              </a:rPr>
              <a:t> artei etc</a:t>
            </a:r>
            <a:r>
              <a:rPr lang="ro-RO" dirty="0" smtClean="0">
                <a:effectLst/>
              </a:rPr>
              <a:t>.</a:t>
            </a:r>
            <a:r>
              <a:rPr lang="ro-RO" dirty="0" smtClean="0"/>
              <a:t> ;</a:t>
            </a:r>
            <a:r>
              <a:rPr lang="vi-VN" dirty="0" smtClean="0"/>
              <a:t/>
            </a:r>
            <a:br>
              <a:rPr lang="vi-VN" dirty="0" smtClean="0"/>
            </a:br>
            <a:r>
              <a:rPr lang="vi-VN" dirty="0" smtClean="0">
                <a:effectLst/>
              </a:rPr>
              <a:t>• oferirea unui spaţiu pentru compunerea/ redactarea în colaborare (piese de teatru, beletristică, articole)</a:t>
            </a:r>
            <a:r>
              <a:rPr lang="ro-RO" dirty="0" smtClean="0"/>
              <a:t> ;</a:t>
            </a:r>
            <a:r>
              <a:rPr lang="vi-VN" dirty="0" smtClean="0"/>
              <a:t/>
            </a:r>
            <a:br>
              <a:rPr lang="vi-VN" dirty="0" smtClean="0"/>
            </a:br>
            <a:r>
              <a:rPr lang="vi-VN" dirty="0" smtClean="0">
                <a:effectLst/>
              </a:rPr>
              <a:t>• organizarea și colectarea de link-uri către blog-urilor elevilor</a:t>
            </a:r>
            <a:r>
              <a:rPr lang="ro-RO" dirty="0"/>
              <a:t>;</a:t>
            </a:r>
            <a:r>
              <a:rPr lang="vi-VN" dirty="0" smtClean="0"/>
              <a:t/>
            </a:r>
            <a:br>
              <a:rPr lang="vi-VN" dirty="0" smtClean="0"/>
            </a:br>
            <a:r>
              <a:rPr lang="vi-VN" dirty="0" smtClean="0">
                <a:effectLst/>
              </a:rPr>
              <a:t>• prezentarea unor idei</a:t>
            </a:r>
            <a:r>
              <a:rPr lang="ro-RO" dirty="0" smtClean="0">
                <a:effectLst/>
              </a:rPr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0428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Prezentarea</a:t>
            </a:r>
            <a:r>
              <a:rPr lang="en-US" dirty="0" smtClean="0"/>
              <a:t> </a:t>
            </a:r>
            <a:r>
              <a:rPr lang="en-US" dirty="0" err="1" smtClean="0"/>
              <a:t>unei</a:t>
            </a:r>
            <a:r>
              <a:rPr lang="en-US" dirty="0" smtClean="0"/>
              <a:t> </a:t>
            </a:r>
            <a:r>
              <a:rPr lang="en-US" dirty="0" err="1" smtClean="0"/>
              <a:t>pagini</a:t>
            </a:r>
            <a:r>
              <a:rPr lang="en-US" dirty="0" smtClean="0"/>
              <a:t> WIKI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>
                <a:hlinkClick r:id="rId2"/>
              </a:rPr>
              <a:t>http://noricavremaroiu.wikispaces.com</a:t>
            </a:r>
            <a:r>
              <a:rPr lang="en-US" dirty="0" smtClean="0">
                <a:hlinkClick r:id="rId2"/>
              </a:rPr>
              <a:t>/</a:t>
            </a:r>
            <a:endParaRPr lang="ro-RO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0016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Avantaje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Elevii</a:t>
            </a:r>
            <a:r>
              <a:rPr lang="en-US" dirty="0" smtClean="0"/>
              <a:t> pot fi ad</a:t>
            </a:r>
            <a:r>
              <a:rPr lang="ro-RO" dirty="0" smtClean="0"/>
              <a:t>ăugaţi în scopul îmbunătăţirii cunoştinţelor acestora, în scopul colaborării virtuale, în scopul prezentării temelor în alt format decât cel clasic.</a:t>
            </a:r>
          </a:p>
          <a:p>
            <a:pPr marL="0" indent="0">
              <a:buNone/>
            </a:pPr>
            <a:r>
              <a:rPr lang="ro-RO" dirty="0" smtClean="0"/>
              <a:t>  </a:t>
            </a:r>
            <a:r>
              <a:rPr lang="en-US" dirty="0" smtClean="0">
                <a:hlinkClick r:id="rId2"/>
              </a:rPr>
              <a:t>http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noricavremaroiu.wikispaces.com/wiki/members?responseToken=09d3dd4554c646c15c9c36f524448bdb7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7910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1115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002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Avantaje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Mai multe pagini de colaborare, legate de teme de învăţare diverite</a:t>
            </a:r>
          </a:p>
          <a:p>
            <a:pPr marL="0" indent="0">
              <a:buNone/>
            </a:pPr>
            <a:endParaRPr lang="ro-RO" dirty="0" smtClean="0"/>
          </a:p>
          <a:p>
            <a:pPr marL="0" indent="0" algn="ctr">
              <a:buNone/>
            </a:pPr>
            <a:r>
              <a:rPr lang="en-US" dirty="0" smtClean="0">
                <a:hlinkClick r:id="rId2"/>
              </a:rPr>
              <a:t>http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noricavremaroiu.wikispaces.com/space/content</a:t>
            </a:r>
            <a:endParaRPr lang="ro-RO" dirty="0" smtClean="0"/>
          </a:p>
          <a:p>
            <a:pPr marL="0" indent="0" algn="ct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4034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1115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3657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Avantaje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o-RO" dirty="0" smtClean="0"/>
              <a:t>Posibilitatea modificărilor permanente de către adminul site-ului;</a:t>
            </a:r>
          </a:p>
          <a:p>
            <a:r>
              <a:rPr lang="ro-RO" dirty="0" smtClean="0"/>
              <a:t>Control permanent atât prin accesarea paginii, dar şi cu ajutorul notificărilor prin e-mail;</a:t>
            </a:r>
          </a:p>
          <a:p>
            <a:r>
              <a:rPr lang="ro-RO" dirty="0" smtClean="0"/>
              <a:t>Număr nelimitat de membri, de pagini;</a:t>
            </a:r>
          </a:p>
          <a:p>
            <a:r>
              <a:rPr lang="ro-RO" dirty="0" smtClean="0"/>
              <a:t>Motivarea elevilor pentru studiu utilizând computerul şi internetul;</a:t>
            </a:r>
          </a:p>
          <a:p>
            <a:r>
              <a:rPr lang="ro-RO" dirty="0" smtClean="0"/>
              <a:t>Ritmul de lucru neimpus în redactarea cerinţelor.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5178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151</TotalTime>
  <Words>308</Words>
  <Application>Microsoft Office PowerPoint</Application>
  <PresentationFormat>On-screen Show (4:3)</PresentationFormat>
  <Paragraphs>49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Apex</vt:lpstr>
      <vt:lpstr>MODUL 3</vt:lpstr>
      <vt:lpstr>Prezentare generală</vt:lpstr>
      <vt:lpstr>Aplicaţia WIKI permite:</vt:lpstr>
      <vt:lpstr>Prezentarea unei pagini WIKI</vt:lpstr>
      <vt:lpstr>Avantaje </vt:lpstr>
      <vt:lpstr>PowerPoint Presentation</vt:lpstr>
      <vt:lpstr>Avantaje </vt:lpstr>
      <vt:lpstr>PowerPoint Presentation</vt:lpstr>
      <vt:lpstr>Avantaje </vt:lpstr>
      <vt:lpstr>Sarcină de lucru  1</vt:lpstr>
      <vt:lpstr>PowerPoint Presentation</vt:lpstr>
      <vt:lpstr>Crearea contului dvs. de wiki</vt:lpstr>
      <vt:lpstr>PowerPoint Presentation</vt:lpstr>
      <vt:lpstr>PowerPoint Presentation</vt:lpstr>
      <vt:lpstr>PowerPoint Presentation</vt:lpstr>
      <vt:lpstr>Personalizarea propriului site WIKI</vt:lpstr>
      <vt:lpstr>Sarcină de lucru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 3</dc:title>
  <dc:creator>Lenovo</dc:creator>
  <cp:lastModifiedBy>Lenovo</cp:lastModifiedBy>
  <cp:revision>11</cp:revision>
  <dcterms:created xsi:type="dcterms:W3CDTF">2014-01-29T16:44:04Z</dcterms:created>
  <dcterms:modified xsi:type="dcterms:W3CDTF">2014-01-30T08:34:44Z</dcterms:modified>
</cp:coreProperties>
</file>